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0" r:id="rId3"/>
    <p:sldId id="262" r:id="rId4"/>
    <p:sldId id="264" r:id="rId5"/>
    <p:sldId id="273" r:id="rId6"/>
    <p:sldId id="274" r:id="rId7"/>
    <p:sldId id="270" r:id="rId8"/>
    <p:sldId id="27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4605"/>
  </p:normalViewPr>
  <p:slideViewPr>
    <p:cSldViewPr snapToGrid="0" showGuides="1">
      <p:cViewPr varScale="1">
        <p:scale>
          <a:sx n="107" d="100"/>
          <a:sy n="107" d="100"/>
        </p:scale>
        <p:origin x="8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34860-0761-D2BB-53F3-1ADA845C6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739" y="1122363"/>
            <a:ext cx="906935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AABCD1-5DEC-BC70-DD8E-77027875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739" y="3602038"/>
            <a:ext cx="90693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0434A6-0662-5569-2A64-23099470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739" y="6215674"/>
            <a:ext cx="28831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79F021-DCFC-8FFE-BD74-57E53FD5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8774" y="6215674"/>
            <a:ext cx="4861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53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6517-1ABF-767D-A70F-06A83EA8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56" y="2057400"/>
            <a:ext cx="319881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193B4B-2C22-4B7D-CDA6-8B3B1AE2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6" y="987425"/>
            <a:ext cx="5113175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E147F7-EBBD-B8EA-C5EF-583193819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0556" y="3786554"/>
            <a:ext cx="3198812" cy="208243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daty 3">
            <a:extLst>
              <a:ext uri="{FF2B5EF4-FFF2-40B4-BE49-F238E27FC236}">
                <a16:creationId xmlns:a16="http://schemas.microsoft.com/office/drawing/2014/main" id="{2917AE64-FF74-6AA2-C93F-D00CE26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966" y="6215674"/>
            <a:ext cx="3198811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5897472F-1B38-CA13-298C-87096D69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16" y="62156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7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BF374-3E12-DE8A-8F3F-89056C64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2" y="615820"/>
            <a:ext cx="10911792" cy="107486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27C274-A7A9-FB9C-087D-EE76F4F2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1" y="1909604"/>
            <a:ext cx="10911793" cy="31289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8659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6583F-66F0-54D6-CF09-10385A1F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3" y="718457"/>
            <a:ext cx="10823511" cy="271054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65B7899-8740-5527-F107-AA46DAC5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03" y="3530764"/>
            <a:ext cx="10823512" cy="1425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93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24773-5459-79F3-E336-0A74D624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38" y="365125"/>
            <a:ext cx="7720723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740A0-27E7-D254-014E-69E99C78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3886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44C892-45CC-E704-122D-CA2BA7DD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21567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603F4A-5B98-7744-1FF4-F2BC8148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15674"/>
            <a:ext cx="6038461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08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A60D5BD6-C512-A905-C58D-63319211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2" y="365125"/>
            <a:ext cx="8997461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49DC500-185F-8520-8B0D-4E9726F4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2" y="1825625"/>
            <a:ext cx="899746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AC8BB762-3281-40AB-9E42-C2A543EC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2851" y="6215674"/>
            <a:ext cx="386470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169A644C-F52D-41D0-3C18-EF5BFA52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620" y="6215674"/>
            <a:ext cx="485969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656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D8648C-F034-3D36-8D3C-988F6E65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1420489"/>
            <a:ext cx="8949483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C7C596-A8BE-AA74-7C2B-7FE6E2DF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819" y="4300214"/>
            <a:ext cx="894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9F111D-B92C-ABBD-CAA1-9DA2D0A0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819" y="5926425"/>
            <a:ext cx="383272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D675D6-904A-41D0-D43D-396F4F7C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4637" y="5926425"/>
            <a:ext cx="489066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25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B2250A-4F2F-6D83-0772-267E80AB0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788" y="1825625"/>
            <a:ext cx="41148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5107A8-C790-8A5B-9BE3-8AF050CE3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588" y="1825625"/>
            <a:ext cx="41148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daty 3">
            <a:extLst>
              <a:ext uri="{FF2B5EF4-FFF2-40B4-BE49-F238E27FC236}">
                <a16:creationId xmlns:a16="http://schemas.microsoft.com/office/drawing/2014/main" id="{33D2C284-AF5E-A37E-B947-CB5FA574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7788" y="6215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31C7813C-DC23-34D8-CFD1-94647857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8188" y="62156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D4D5763-9E06-40CC-8B95-98290180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365125"/>
            <a:ext cx="8610599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7103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6517-1ABF-767D-A70F-06A83EA8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057400"/>
            <a:ext cx="319881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193B4B-2C22-4B7D-CDA6-8B3B1AE2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049" y="987425"/>
            <a:ext cx="5113175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E147F7-EBBD-B8EA-C5EF-583193819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786554"/>
            <a:ext cx="3198812" cy="208243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daty 3">
            <a:extLst>
              <a:ext uri="{FF2B5EF4-FFF2-40B4-BE49-F238E27FC236}">
                <a16:creationId xmlns:a16="http://schemas.microsoft.com/office/drawing/2014/main" id="{2917AE64-FF74-6AA2-C93F-D00CE26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215674"/>
            <a:ext cx="3198811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5897472F-1B38-CA13-298C-87096D69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4049" y="62156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24773-5459-79F3-E336-0A74D624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38" y="365125"/>
            <a:ext cx="8997461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4740A0-27E7-D254-014E-69E99C78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825625"/>
            <a:ext cx="899746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44C892-45CC-E704-122D-CA2BA7DD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6337" y="6215674"/>
            <a:ext cx="386470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603F4A-5B98-7744-1FF4-F2BC8148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4106" y="6215674"/>
            <a:ext cx="485969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7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46D46-1203-2D62-DCED-2C49F16A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61" y="1485804"/>
            <a:ext cx="8949483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6312F9-FF3E-C4F8-4535-C558C879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561" y="4365529"/>
            <a:ext cx="894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88812B06-6247-3C01-014A-87F0217A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40561" y="5991740"/>
            <a:ext cx="383272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6E85015-C6B3-7D6D-976E-832A2903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379" y="5991740"/>
            <a:ext cx="489066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1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B2250A-4F2F-6D83-0772-267E80AB0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0" y="1825625"/>
            <a:ext cx="41148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5107A8-C790-8A5B-9BE3-8AF050CE3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1825625"/>
            <a:ext cx="41148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daty 3">
            <a:extLst>
              <a:ext uri="{FF2B5EF4-FFF2-40B4-BE49-F238E27FC236}">
                <a16:creationId xmlns:a16="http://schemas.microsoft.com/office/drawing/2014/main" id="{33D2C284-AF5E-A37E-B947-CB5FA574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15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31C7813C-DC23-34D8-CFD1-94647857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0" y="62156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D4D5763-9E06-40CC-8B95-98290180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599" cy="132556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0455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F11F21-75C7-976B-96F0-DAC4EC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F0302B-4375-C49B-1F9F-4784AED5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EC77244D-F574-E433-9BBA-8F00C447C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15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334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B6B2C0-9B25-5241-BA65-3E36C2AB8003}" type="datetimeFigureOut">
              <a:rPr lang="pl-PL" smtClean="0"/>
              <a:pPr/>
              <a:t>27.08.2025</a:t>
            </a:fld>
            <a:endParaRPr lang="pl-PL"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2B905E4-C451-12FA-BC96-913D1645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56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334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97988045-95B4-5C41-18E7-F71FB0B37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15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334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C2FF1C-EB41-1F46-975D-3F680E04490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2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70" r:id="rId5"/>
    <p:sldLayoutId id="2147483656" r:id="rId6"/>
    <p:sldLayoutId id="2147483661" r:id="rId7"/>
    <p:sldLayoutId id="2147483651" r:id="rId8"/>
    <p:sldLayoutId id="2147483652" r:id="rId9"/>
    <p:sldLayoutId id="2147483671" r:id="rId10"/>
    <p:sldLayoutId id="2147483655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7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1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058FDB0-FE3A-D42D-6F34-47663EEF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7791903-E8DD-2108-CC48-2362ECC9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06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8EB5CA5-FA81-5868-1A63-9432CEB8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AB03BC-EFEF-AF9A-4A4B-38BA4FA48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80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4C64D83-8C94-EC59-6FAF-F15E41687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D754B4-DB3D-4E29-BE40-C9D2B2CC02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E78F0D5-4E61-B730-BDC6-35F6639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5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BD2DF5-043A-F998-BFC5-679EECD7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52781A-AB8C-8A99-A94D-AA0C94DF0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91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B51A5-B01D-D0C8-8E77-03EC106C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D2516B-05B8-B3C9-02E0-42138316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47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1F388-DC7E-BDE3-A065-5A60982C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87C1AB-AB09-B523-3BF3-26BF9D14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943EB-FE52-0635-6810-CD262E358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9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0A8AB9-134E-B068-2AF9-922B84BC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78A699-32A4-CF09-2C76-320E23DA9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04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14650</TotalTime>
  <Words>0</Words>
  <Application>Microsoft Macintosh PowerPoint</Application>
  <PresentationFormat>Panoramiczny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Cichy</dc:creator>
  <cp:lastModifiedBy>Dominika Seliga</cp:lastModifiedBy>
  <cp:revision>6</cp:revision>
  <dcterms:created xsi:type="dcterms:W3CDTF">2025-04-25T11:01:20Z</dcterms:created>
  <dcterms:modified xsi:type="dcterms:W3CDTF">2025-08-27T13:35:04Z</dcterms:modified>
</cp:coreProperties>
</file>